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10" r:id="rId2"/>
    <p:sldId id="311" r:id="rId3"/>
    <p:sldId id="312" r:id="rId4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F1E90-A968-4228-AC0D-E0229C01F1D3}" v="26" dt="2023-06-05T15:05:48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291"/>
  </p:normalViewPr>
  <p:slideViewPr>
    <p:cSldViewPr snapToGrid="0" snapToObjects="1">
      <p:cViewPr>
        <p:scale>
          <a:sx n="130" d="100"/>
          <a:sy n="130" d="100"/>
        </p:scale>
        <p:origin x="372" y="-2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y Hunt" userId="cb29372d236e1c92" providerId="LiveId" clId="{76CF1E90-A968-4228-AC0D-E0229C01F1D3}"/>
    <pc:docChg chg="undo custSel addSld modSld">
      <pc:chgData name="Guy Hunt" userId="cb29372d236e1c92" providerId="LiveId" clId="{76CF1E90-A968-4228-AC0D-E0229C01F1D3}" dt="2023-06-05T15:05:50.612" v="431" actId="21"/>
      <pc:docMkLst>
        <pc:docMk/>
      </pc:docMkLst>
      <pc:sldChg chg="addSp delSp mod">
        <pc:chgData name="Guy Hunt" userId="cb29372d236e1c92" providerId="LiveId" clId="{76CF1E90-A968-4228-AC0D-E0229C01F1D3}" dt="2023-05-31T10:50:00.765" v="162" actId="478"/>
        <pc:sldMkLst>
          <pc:docMk/>
          <pc:sldMk cId="1590528037" sldId="310"/>
        </pc:sldMkLst>
        <pc:spChg chg="add del">
          <ac:chgData name="Guy Hunt" userId="cb29372d236e1c92" providerId="LiveId" clId="{76CF1E90-A968-4228-AC0D-E0229C01F1D3}" dt="2023-05-31T10:50:00.765" v="162" actId="478"/>
          <ac:spMkLst>
            <pc:docMk/>
            <pc:sldMk cId="1590528037" sldId="310"/>
            <ac:spMk id="17" creationId="{F836F85A-D6A7-0EFF-E75D-9AA2847F8291}"/>
          </ac:spMkLst>
        </pc:spChg>
        <pc:spChg chg="add del">
          <ac:chgData name="Guy Hunt" userId="cb29372d236e1c92" providerId="LiveId" clId="{76CF1E90-A968-4228-AC0D-E0229C01F1D3}" dt="2023-05-31T10:50:00.405" v="161" actId="478"/>
          <ac:spMkLst>
            <pc:docMk/>
            <pc:sldMk cId="1590528037" sldId="310"/>
            <ac:spMk id="20" creationId="{2A1BEA5C-AB78-C324-AC7B-D0F3374A5371}"/>
          </ac:spMkLst>
        </pc:spChg>
      </pc:sldChg>
      <pc:sldChg chg="addSp delSp modSp add mod">
        <pc:chgData name="Guy Hunt" userId="cb29372d236e1c92" providerId="LiveId" clId="{76CF1E90-A968-4228-AC0D-E0229C01F1D3}" dt="2023-05-24T13:20:24.715" v="158" actId="552"/>
        <pc:sldMkLst>
          <pc:docMk/>
          <pc:sldMk cId="1585772594" sldId="311"/>
        </pc:sldMkLst>
        <pc:spChg chg="add del">
          <ac:chgData name="Guy Hunt" userId="cb29372d236e1c92" providerId="LiveId" clId="{76CF1E90-A968-4228-AC0D-E0229C01F1D3}" dt="2023-05-24T13:17:20.022" v="118"/>
          <ac:spMkLst>
            <pc:docMk/>
            <pc:sldMk cId="1585772594" sldId="311"/>
            <ac:spMk id="2" creationId="{44BD20DB-0A33-64E9-6D4B-5E54E547EE9C}"/>
          </ac:spMkLst>
        </pc:spChg>
        <pc:spChg chg="add del">
          <ac:chgData name="Guy Hunt" userId="cb29372d236e1c92" providerId="LiveId" clId="{76CF1E90-A968-4228-AC0D-E0229C01F1D3}" dt="2023-05-24T09:49:17.490" v="2"/>
          <ac:spMkLst>
            <pc:docMk/>
            <pc:sldMk cId="1585772594" sldId="311"/>
            <ac:spMk id="5" creationId="{C15BD4FF-EFCB-F1D3-2C28-CCDDDC7EC009}"/>
          </ac:spMkLst>
        </pc:spChg>
        <pc:spChg chg="add del">
          <ac:chgData name="Guy Hunt" userId="cb29372d236e1c92" providerId="LiveId" clId="{76CF1E90-A968-4228-AC0D-E0229C01F1D3}" dt="2023-05-24T09:50:44.315" v="11" actId="478"/>
          <ac:spMkLst>
            <pc:docMk/>
            <pc:sldMk cId="1585772594" sldId="311"/>
            <ac:spMk id="6" creationId="{2E2802C6-1D39-774B-89E7-473781512A32}"/>
          </ac:spMkLst>
        </pc:spChg>
        <pc:spChg chg="del">
          <ac:chgData name="Guy Hunt" userId="cb29372d236e1c92" providerId="LiveId" clId="{76CF1E90-A968-4228-AC0D-E0229C01F1D3}" dt="2023-05-24T11:27:48.422" v="116" actId="478"/>
          <ac:spMkLst>
            <pc:docMk/>
            <pc:sldMk cId="1585772594" sldId="311"/>
            <ac:spMk id="8" creationId="{F13F54AF-A36B-CB49-8146-9F2CBC51216F}"/>
          </ac:spMkLst>
        </pc:spChg>
        <pc:spChg chg="del">
          <ac:chgData name="Guy Hunt" userId="cb29372d236e1c92" providerId="LiveId" clId="{76CF1E90-A968-4228-AC0D-E0229C01F1D3}" dt="2023-05-24T09:54:48.866" v="44" actId="478"/>
          <ac:spMkLst>
            <pc:docMk/>
            <pc:sldMk cId="1585772594" sldId="311"/>
            <ac:spMk id="9" creationId="{7301843E-9377-D846-BD1B-D9B82BDAFCBD}"/>
          </ac:spMkLst>
        </pc:spChg>
        <pc:spChg chg="mod">
          <ac:chgData name="Guy Hunt" userId="cb29372d236e1c92" providerId="LiveId" clId="{76CF1E90-A968-4228-AC0D-E0229C01F1D3}" dt="2023-05-24T13:20:24.715" v="158" actId="552"/>
          <ac:spMkLst>
            <pc:docMk/>
            <pc:sldMk cId="1585772594" sldId="311"/>
            <ac:spMk id="10" creationId="{DDFA7487-48CA-C540-94DD-6506CA25FFAD}"/>
          </ac:spMkLst>
        </pc:spChg>
        <pc:spChg chg="mod">
          <ac:chgData name="Guy Hunt" userId="cb29372d236e1c92" providerId="LiveId" clId="{76CF1E90-A968-4228-AC0D-E0229C01F1D3}" dt="2023-05-24T13:19:28.952" v="148" actId="554"/>
          <ac:spMkLst>
            <pc:docMk/>
            <pc:sldMk cId="1585772594" sldId="311"/>
            <ac:spMk id="12" creationId="{8B4FD9DB-B2A1-B642-AD01-05A45F2477F0}"/>
          </ac:spMkLst>
        </pc:spChg>
        <pc:spChg chg="mod">
          <ac:chgData name="Guy Hunt" userId="cb29372d236e1c92" providerId="LiveId" clId="{76CF1E90-A968-4228-AC0D-E0229C01F1D3}" dt="2023-05-24T13:19:35.556" v="149" actId="554"/>
          <ac:spMkLst>
            <pc:docMk/>
            <pc:sldMk cId="1585772594" sldId="311"/>
            <ac:spMk id="13" creationId="{E0CEDAC8-4D0D-3E41-9B2F-B3393C4A53A7}"/>
          </ac:spMkLst>
        </pc:spChg>
        <pc:spChg chg="mod">
          <ac:chgData name="Guy Hunt" userId="cb29372d236e1c92" providerId="LiveId" clId="{76CF1E90-A968-4228-AC0D-E0229C01F1D3}" dt="2023-05-24T13:19:35.556" v="149" actId="554"/>
          <ac:spMkLst>
            <pc:docMk/>
            <pc:sldMk cId="1585772594" sldId="311"/>
            <ac:spMk id="14" creationId="{317C0F59-DCA2-5F49-A3D3-7418BC980980}"/>
          </ac:spMkLst>
        </pc:spChg>
        <pc:spChg chg="del mod">
          <ac:chgData name="Guy Hunt" userId="cb29372d236e1c92" providerId="LiveId" clId="{76CF1E90-A968-4228-AC0D-E0229C01F1D3}" dt="2023-05-24T10:11:43.250" v="63" actId="478"/>
          <ac:spMkLst>
            <pc:docMk/>
            <pc:sldMk cId="1585772594" sldId="311"/>
            <ac:spMk id="15" creationId="{0B3303E5-30FD-27FE-89BA-11C65765A812}"/>
          </ac:spMkLst>
        </pc:spChg>
        <pc:spChg chg="del">
          <ac:chgData name="Guy Hunt" userId="cb29372d236e1c92" providerId="LiveId" clId="{76CF1E90-A968-4228-AC0D-E0229C01F1D3}" dt="2023-05-24T09:54:46.458" v="43" actId="478"/>
          <ac:spMkLst>
            <pc:docMk/>
            <pc:sldMk cId="1585772594" sldId="311"/>
            <ac:spMk id="16" creationId="{3505CFA0-20E6-9B7F-9565-22DAFDA77027}"/>
          </ac:spMkLst>
        </pc:spChg>
        <pc:spChg chg="mod">
          <ac:chgData name="Guy Hunt" userId="cb29372d236e1c92" providerId="LiveId" clId="{76CF1E90-A968-4228-AC0D-E0229C01F1D3}" dt="2023-05-24T13:20:24.715" v="158" actId="552"/>
          <ac:spMkLst>
            <pc:docMk/>
            <pc:sldMk cId="1585772594" sldId="311"/>
            <ac:spMk id="21" creationId="{472A92BE-6959-1D4A-B985-619A188450DB}"/>
          </ac:spMkLst>
        </pc:spChg>
        <pc:spChg chg="mod">
          <ac:chgData name="Guy Hunt" userId="cb29372d236e1c92" providerId="LiveId" clId="{76CF1E90-A968-4228-AC0D-E0229C01F1D3}" dt="2023-05-24T13:20:10.859" v="156" actId="552"/>
          <ac:spMkLst>
            <pc:docMk/>
            <pc:sldMk cId="1585772594" sldId="311"/>
            <ac:spMk id="25" creationId="{B7C99B1C-BC2D-864A-94C1-7184BC8A304E}"/>
          </ac:spMkLst>
        </pc:spChg>
        <pc:spChg chg="mod">
          <ac:chgData name="Guy Hunt" userId="cb29372d236e1c92" providerId="LiveId" clId="{76CF1E90-A968-4228-AC0D-E0229C01F1D3}" dt="2023-05-24T13:20:10.859" v="156" actId="552"/>
          <ac:spMkLst>
            <pc:docMk/>
            <pc:sldMk cId="1585772594" sldId="311"/>
            <ac:spMk id="26" creationId="{0FF7CDED-3745-F444-A9C6-5EA103C77AD5}"/>
          </ac:spMkLst>
        </pc:spChg>
        <pc:spChg chg="add del">
          <ac:chgData name="Guy Hunt" userId="cb29372d236e1c92" providerId="LiveId" clId="{76CF1E90-A968-4228-AC0D-E0229C01F1D3}" dt="2023-05-24T13:19:57.958" v="155" actId="478"/>
          <ac:spMkLst>
            <pc:docMk/>
            <pc:sldMk cId="1585772594" sldId="311"/>
            <ac:spMk id="28" creationId="{D1131B87-BDA6-694F-899E-B03E97EE136F}"/>
          </ac:spMkLst>
        </pc:spChg>
        <pc:spChg chg="mod">
          <ac:chgData name="Guy Hunt" userId="cb29372d236e1c92" providerId="LiveId" clId="{76CF1E90-A968-4228-AC0D-E0229C01F1D3}" dt="2023-05-24T13:19:28.952" v="148" actId="554"/>
          <ac:spMkLst>
            <pc:docMk/>
            <pc:sldMk cId="1585772594" sldId="311"/>
            <ac:spMk id="32" creationId="{EF8C7017-EA63-E447-81F4-D6FC019ABBE5}"/>
          </ac:spMkLst>
        </pc:spChg>
        <pc:grpChg chg="add del mod">
          <ac:chgData name="Guy Hunt" userId="cb29372d236e1c92" providerId="LiveId" clId="{76CF1E90-A968-4228-AC0D-E0229C01F1D3}" dt="2023-05-24T09:54:20.244" v="42" actId="478"/>
          <ac:grpSpMkLst>
            <pc:docMk/>
            <pc:sldMk cId="1585772594" sldId="311"/>
            <ac:grpSpMk id="33" creationId="{172F5290-643E-7FAE-B6CD-E22E8643FCC4}"/>
          </ac:grpSpMkLst>
        </pc:grpChg>
        <pc:picChg chg="add del mod">
          <ac:chgData name="Guy Hunt" userId="cb29372d236e1c92" providerId="LiveId" clId="{76CF1E90-A968-4228-AC0D-E0229C01F1D3}" dt="2023-05-24T09:53:37.208" v="34" actId="164"/>
          <ac:picMkLst>
            <pc:docMk/>
            <pc:sldMk cId="1585772594" sldId="311"/>
            <ac:picMk id="2" creationId="{631E28E1-1795-F34B-8D58-6CD7DAB33B01}"/>
          </ac:picMkLst>
        </pc:picChg>
        <pc:picChg chg="add mod ord">
          <ac:chgData name="Guy Hunt" userId="cb29372d236e1c92" providerId="LiveId" clId="{76CF1E90-A968-4228-AC0D-E0229C01F1D3}" dt="2023-05-24T13:18:50.927" v="132" actId="554"/>
          <ac:picMkLst>
            <pc:docMk/>
            <pc:sldMk cId="1585772594" sldId="311"/>
            <ac:picMk id="3" creationId="{6D5606C6-2CE0-369D-81F9-CABA5BC7DE24}"/>
          </ac:picMkLst>
        </pc:picChg>
        <pc:picChg chg="mod">
          <ac:chgData name="Guy Hunt" userId="cb29372d236e1c92" providerId="LiveId" clId="{76CF1E90-A968-4228-AC0D-E0229C01F1D3}" dt="2023-05-24T09:53:37.208" v="34" actId="164"/>
          <ac:picMkLst>
            <pc:docMk/>
            <pc:sldMk cId="1585772594" sldId="311"/>
            <ac:picMk id="3" creationId="{AECD2C1F-F676-E64D-82AB-BA0004CBD4E1}"/>
          </ac:picMkLst>
        </pc:picChg>
        <pc:picChg chg="mod">
          <ac:chgData name="Guy Hunt" userId="cb29372d236e1c92" providerId="LiveId" clId="{76CF1E90-A968-4228-AC0D-E0229C01F1D3}" dt="2023-05-24T13:20:15.483" v="157" actId="552"/>
          <ac:picMkLst>
            <pc:docMk/>
            <pc:sldMk cId="1585772594" sldId="311"/>
            <ac:picMk id="4" creationId="{351AF2C4-7DDA-2D4D-91F6-56230D3C44BA}"/>
          </ac:picMkLst>
        </pc:picChg>
        <pc:picChg chg="add mod ord">
          <ac:chgData name="Guy Hunt" userId="cb29372d236e1c92" providerId="LiveId" clId="{76CF1E90-A968-4228-AC0D-E0229C01F1D3}" dt="2023-05-24T13:19:39.053" v="154" actId="1036"/>
          <ac:picMkLst>
            <pc:docMk/>
            <pc:sldMk cId="1585772594" sldId="311"/>
            <ac:picMk id="5" creationId="{33948F95-CE7F-58C7-43F3-CBEE228D8DDB}"/>
          </ac:picMkLst>
        </pc:picChg>
        <pc:picChg chg="mod">
          <ac:chgData name="Guy Hunt" userId="cb29372d236e1c92" providerId="LiveId" clId="{76CF1E90-A968-4228-AC0D-E0229C01F1D3}" dt="2023-05-24T11:22:24.965" v="88" actId="408"/>
          <ac:picMkLst>
            <pc:docMk/>
            <pc:sldMk cId="1585772594" sldId="311"/>
            <ac:picMk id="11" creationId="{F432FFF5-C837-3147-9451-80ADFE3FAC2E}"/>
          </ac:picMkLst>
        </pc:picChg>
        <pc:picChg chg="add del mod">
          <ac:chgData name="Guy Hunt" userId="cb29372d236e1c92" providerId="LiveId" clId="{76CF1E90-A968-4228-AC0D-E0229C01F1D3}" dt="2023-05-24T09:49:36.194" v="6" actId="478"/>
          <ac:picMkLst>
            <pc:docMk/>
            <pc:sldMk cId="1585772594" sldId="311"/>
            <ac:picMk id="22" creationId="{84B7370B-EFB4-35C3-94F8-DB24BE515177}"/>
          </ac:picMkLst>
        </pc:picChg>
        <pc:picChg chg="mod">
          <ac:chgData name="Guy Hunt" userId="cb29372d236e1c92" providerId="LiveId" clId="{76CF1E90-A968-4228-AC0D-E0229C01F1D3}" dt="2023-05-24T13:20:15.483" v="157" actId="552"/>
          <ac:picMkLst>
            <pc:docMk/>
            <pc:sldMk cId="1585772594" sldId="311"/>
            <ac:picMk id="23" creationId="{5608EAC6-2181-8745-B617-16B14F00AD57}"/>
          </ac:picMkLst>
        </pc:picChg>
        <pc:picChg chg="del mod">
          <ac:chgData name="Guy Hunt" userId="cb29372d236e1c92" providerId="LiveId" clId="{76CF1E90-A968-4228-AC0D-E0229C01F1D3}" dt="2023-05-24T10:11:29.578" v="62" actId="478"/>
          <ac:picMkLst>
            <pc:docMk/>
            <pc:sldMk cId="1585772594" sldId="311"/>
            <ac:picMk id="24" creationId="{393696F8-EC2B-9244-B0F7-1134C62017A5}"/>
          </ac:picMkLst>
        </pc:picChg>
        <pc:picChg chg="add del mod">
          <ac:chgData name="Guy Hunt" userId="cb29372d236e1c92" providerId="LiveId" clId="{76CF1E90-A968-4228-AC0D-E0229C01F1D3}" dt="2023-05-24T09:51:16.082" v="15" actId="478"/>
          <ac:picMkLst>
            <pc:docMk/>
            <pc:sldMk cId="1585772594" sldId="311"/>
            <ac:picMk id="30" creationId="{B923B7C0-E72B-930C-ED6B-3A03E2BDDDD1}"/>
          </ac:picMkLst>
        </pc:picChg>
        <pc:picChg chg="add del mod ord">
          <ac:chgData name="Guy Hunt" userId="cb29372d236e1c92" providerId="LiveId" clId="{76CF1E90-A968-4228-AC0D-E0229C01F1D3}" dt="2023-05-24T09:53:33.451" v="33" actId="478"/>
          <ac:picMkLst>
            <pc:docMk/>
            <pc:sldMk cId="1585772594" sldId="311"/>
            <ac:picMk id="31" creationId="{E64EF350-9037-3826-D543-D233D45E3252}"/>
          </ac:picMkLst>
        </pc:picChg>
        <pc:picChg chg="add del mod ord">
          <ac:chgData name="Guy Hunt" userId="cb29372d236e1c92" providerId="LiveId" clId="{76CF1E90-A968-4228-AC0D-E0229C01F1D3}" dt="2023-05-24T10:12:44.526" v="70" actId="478"/>
          <ac:picMkLst>
            <pc:docMk/>
            <pc:sldMk cId="1585772594" sldId="311"/>
            <ac:picMk id="34" creationId="{A62E2BF8-E801-9935-CF6C-3B6BF9B83E60}"/>
          </ac:picMkLst>
        </pc:picChg>
        <pc:picChg chg="add del mod">
          <ac:chgData name="Guy Hunt" userId="cb29372d236e1c92" providerId="LiveId" clId="{76CF1E90-A968-4228-AC0D-E0229C01F1D3}" dt="2023-05-24T10:05:02.241" v="50" actId="478"/>
          <ac:picMkLst>
            <pc:docMk/>
            <pc:sldMk cId="1585772594" sldId="311"/>
            <ac:picMk id="35" creationId="{86E887DD-A3D5-CEF1-3BDC-56BC6B9B2158}"/>
          </ac:picMkLst>
        </pc:picChg>
        <pc:picChg chg="add del mod">
          <ac:chgData name="Guy Hunt" userId="cb29372d236e1c92" providerId="LiveId" clId="{76CF1E90-A968-4228-AC0D-E0229C01F1D3}" dt="2023-05-24T10:11:27.837" v="61" actId="478"/>
          <ac:picMkLst>
            <pc:docMk/>
            <pc:sldMk cId="1585772594" sldId="311"/>
            <ac:picMk id="36" creationId="{90D0DA59-3FF5-5E3D-4F43-6D8DD2A5AFD0}"/>
          </ac:picMkLst>
        </pc:picChg>
        <pc:picChg chg="add del mod ord">
          <ac:chgData name="Guy Hunt" userId="cb29372d236e1c92" providerId="LiveId" clId="{76CF1E90-A968-4228-AC0D-E0229C01F1D3}" dt="2023-05-24T11:25:36.334" v="103" actId="478"/>
          <ac:picMkLst>
            <pc:docMk/>
            <pc:sldMk cId="1585772594" sldId="311"/>
            <ac:picMk id="37" creationId="{FB61D0F3-225B-331F-F28D-91F74EAC8387}"/>
          </ac:picMkLst>
        </pc:picChg>
        <pc:picChg chg="add del mod ord">
          <ac:chgData name="Guy Hunt" userId="cb29372d236e1c92" providerId="LiveId" clId="{76CF1E90-A968-4228-AC0D-E0229C01F1D3}" dt="2023-05-24T11:23:42.547" v="95" actId="478"/>
          <ac:picMkLst>
            <pc:docMk/>
            <pc:sldMk cId="1585772594" sldId="311"/>
            <ac:picMk id="38" creationId="{FC3DF192-300E-F72F-5021-7F954DAA885D}"/>
          </ac:picMkLst>
        </pc:picChg>
        <pc:picChg chg="add del mod ord">
          <ac:chgData name="Guy Hunt" userId="cb29372d236e1c92" providerId="LiveId" clId="{76CF1E90-A968-4228-AC0D-E0229C01F1D3}" dt="2023-05-24T13:18:34.966" v="130" actId="478"/>
          <ac:picMkLst>
            <pc:docMk/>
            <pc:sldMk cId="1585772594" sldId="311"/>
            <ac:picMk id="39" creationId="{0594D790-2109-B0ED-D3B8-8293EF986CCB}"/>
          </ac:picMkLst>
        </pc:picChg>
        <pc:picChg chg="add del mod ord">
          <ac:chgData name="Guy Hunt" userId="cb29372d236e1c92" providerId="LiveId" clId="{76CF1E90-A968-4228-AC0D-E0229C01F1D3}" dt="2023-05-24T13:17:42.602" v="124" actId="478"/>
          <ac:picMkLst>
            <pc:docMk/>
            <pc:sldMk cId="1585772594" sldId="311"/>
            <ac:picMk id="40" creationId="{0717D4ED-19CD-D170-A4F1-4FC9E0921789}"/>
          </ac:picMkLst>
        </pc:picChg>
      </pc:sldChg>
      <pc:sldChg chg="addSp delSp modSp add mod">
        <pc:chgData name="Guy Hunt" userId="cb29372d236e1c92" providerId="LiveId" clId="{76CF1E90-A968-4228-AC0D-E0229C01F1D3}" dt="2023-06-05T15:05:50.612" v="431" actId="21"/>
        <pc:sldMkLst>
          <pc:docMk/>
          <pc:sldMk cId="4278991540" sldId="312"/>
        </pc:sldMkLst>
        <pc:spChg chg="del">
          <ac:chgData name="Guy Hunt" userId="cb29372d236e1c92" providerId="LiveId" clId="{76CF1E90-A968-4228-AC0D-E0229C01F1D3}" dt="2023-06-05T14:03:32.969" v="337" actId="478"/>
          <ac:spMkLst>
            <pc:docMk/>
            <pc:sldMk cId="4278991540" sldId="312"/>
            <ac:spMk id="7" creationId="{441F6886-3087-EE47-A06F-821303631052}"/>
          </ac:spMkLst>
        </pc:spChg>
        <pc:spChg chg="del">
          <ac:chgData name="Guy Hunt" userId="cb29372d236e1c92" providerId="LiveId" clId="{76CF1E90-A968-4228-AC0D-E0229C01F1D3}" dt="2023-06-05T13:40:18.800" v="184" actId="478"/>
          <ac:spMkLst>
            <pc:docMk/>
            <pc:sldMk cId="4278991540" sldId="312"/>
            <ac:spMk id="10" creationId="{DDFA7487-48CA-C540-94DD-6506CA25FFAD}"/>
          </ac:spMkLst>
        </pc:spChg>
        <pc:spChg chg="mod">
          <ac:chgData name="Guy Hunt" userId="cb29372d236e1c92" providerId="LiveId" clId="{76CF1E90-A968-4228-AC0D-E0229C01F1D3}" dt="2023-06-05T14:58:00.321" v="422" actId="1038"/>
          <ac:spMkLst>
            <pc:docMk/>
            <pc:sldMk cId="4278991540" sldId="312"/>
            <ac:spMk id="12" creationId="{8B4FD9DB-B2A1-B642-AD01-05A45F2477F0}"/>
          </ac:spMkLst>
        </pc:spChg>
        <pc:spChg chg="mod">
          <ac:chgData name="Guy Hunt" userId="cb29372d236e1c92" providerId="LiveId" clId="{76CF1E90-A968-4228-AC0D-E0229C01F1D3}" dt="2023-06-05T14:58:23.951" v="428" actId="408"/>
          <ac:spMkLst>
            <pc:docMk/>
            <pc:sldMk cId="4278991540" sldId="312"/>
            <ac:spMk id="13" creationId="{E0CEDAC8-4D0D-3E41-9B2F-B3393C4A53A7}"/>
          </ac:spMkLst>
        </pc:spChg>
        <pc:spChg chg="mod">
          <ac:chgData name="Guy Hunt" userId="cb29372d236e1c92" providerId="LiveId" clId="{76CF1E90-A968-4228-AC0D-E0229C01F1D3}" dt="2023-06-05T14:58:00.321" v="422" actId="1038"/>
          <ac:spMkLst>
            <pc:docMk/>
            <pc:sldMk cId="4278991540" sldId="312"/>
            <ac:spMk id="14" creationId="{317C0F59-DCA2-5F49-A3D3-7418BC980980}"/>
          </ac:spMkLst>
        </pc:spChg>
        <pc:spChg chg="add mod">
          <ac:chgData name="Guy Hunt" userId="cb29372d236e1c92" providerId="LiveId" clId="{76CF1E90-A968-4228-AC0D-E0229C01F1D3}" dt="2023-06-05T14:57:09.184" v="358" actId="552"/>
          <ac:spMkLst>
            <pc:docMk/>
            <pc:sldMk cId="4278991540" sldId="312"/>
            <ac:spMk id="15" creationId="{30F6CA09-2FB1-B7A7-3DDE-783D23EEAAEC}"/>
          </ac:spMkLst>
        </pc:spChg>
        <pc:spChg chg="del">
          <ac:chgData name="Guy Hunt" userId="cb29372d236e1c92" providerId="LiveId" clId="{76CF1E90-A968-4228-AC0D-E0229C01F1D3}" dt="2023-06-05T13:40:17.351" v="183" actId="478"/>
          <ac:spMkLst>
            <pc:docMk/>
            <pc:sldMk cId="4278991540" sldId="312"/>
            <ac:spMk id="17" creationId="{F836F85A-D6A7-0EFF-E75D-9AA2847F8291}"/>
          </ac:spMkLst>
        </pc:spChg>
        <pc:spChg chg="del">
          <ac:chgData name="Guy Hunt" userId="cb29372d236e1c92" providerId="LiveId" clId="{76CF1E90-A968-4228-AC0D-E0229C01F1D3}" dt="2023-06-05T14:26:54.799" v="346" actId="478"/>
          <ac:spMkLst>
            <pc:docMk/>
            <pc:sldMk cId="4278991540" sldId="312"/>
            <ac:spMk id="18" creationId="{D3BD8E73-747E-3F4D-B6B9-2EB480DAC4EE}"/>
          </ac:spMkLst>
        </pc:spChg>
        <pc:spChg chg="del">
          <ac:chgData name="Guy Hunt" userId="cb29372d236e1c92" providerId="LiveId" clId="{76CF1E90-A968-4228-AC0D-E0229C01F1D3}" dt="2023-06-05T13:40:19.911" v="185" actId="478"/>
          <ac:spMkLst>
            <pc:docMk/>
            <pc:sldMk cId="4278991540" sldId="312"/>
            <ac:spMk id="19" creationId="{AB9E3E2A-5AB1-114C-B0CF-875ABCB62FFD}"/>
          </ac:spMkLst>
        </pc:spChg>
        <pc:spChg chg="del">
          <ac:chgData name="Guy Hunt" userId="cb29372d236e1c92" providerId="LiveId" clId="{76CF1E90-A968-4228-AC0D-E0229C01F1D3}" dt="2023-06-05T14:26:54.799" v="346" actId="478"/>
          <ac:spMkLst>
            <pc:docMk/>
            <pc:sldMk cId="4278991540" sldId="312"/>
            <ac:spMk id="20" creationId="{2A1BEA5C-AB78-C324-AC7B-D0F3374A5371}"/>
          </ac:spMkLst>
        </pc:spChg>
        <pc:spChg chg="del">
          <ac:chgData name="Guy Hunt" userId="cb29372d236e1c92" providerId="LiveId" clId="{76CF1E90-A968-4228-AC0D-E0229C01F1D3}" dt="2023-06-05T14:26:54.799" v="346" actId="478"/>
          <ac:spMkLst>
            <pc:docMk/>
            <pc:sldMk cId="4278991540" sldId="312"/>
            <ac:spMk id="21" creationId="{472A92BE-6959-1D4A-B985-619A188450DB}"/>
          </ac:spMkLst>
        </pc:spChg>
        <pc:spChg chg="add mod">
          <ac:chgData name="Guy Hunt" userId="cb29372d236e1c92" providerId="LiveId" clId="{76CF1E90-A968-4228-AC0D-E0229C01F1D3}" dt="2023-06-05T14:58:17.132" v="426" actId="571"/>
          <ac:spMkLst>
            <pc:docMk/>
            <pc:sldMk cId="4278991540" sldId="312"/>
            <ac:spMk id="24" creationId="{47024E75-D43C-CAB3-68DC-7B973EFAA5E5}"/>
          </ac:spMkLst>
        </pc:spChg>
        <pc:spChg chg="del mod">
          <ac:chgData name="Guy Hunt" userId="cb29372d236e1c92" providerId="LiveId" clId="{76CF1E90-A968-4228-AC0D-E0229C01F1D3}" dt="2023-06-05T13:40:15.325" v="182" actId="478"/>
          <ac:spMkLst>
            <pc:docMk/>
            <pc:sldMk cId="4278991540" sldId="312"/>
            <ac:spMk id="25" creationId="{B7C99B1C-BC2D-864A-94C1-7184BC8A304E}"/>
          </ac:spMkLst>
        </pc:spChg>
        <pc:spChg chg="del">
          <ac:chgData name="Guy Hunt" userId="cb29372d236e1c92" providerId="LiveId" clId="{76CF1E90-A968-4228-AC0D-E0229C01F1D3}" dt="2023-06-05T14:26:54.799" v="346" actId="478"/>
          <ac:spMkLst>
            <pc:docMk/>
            <pc:sldMk cId="4278991540" sldId="312"/>
            <ac:spMk id="26" creationId="{0FF7CDED-3745-F444-A9C6-5EA103C77AD5}"/>
          </ac:spMkLst>
        </pc:spChg>
        <pc:spChg chg="del mod">
          <ac:chgData name="Guy Hunt" userId="cb29372d236e1c92" providerId="LiveId" clId="{76CF1E90-A968-4228-AC0D-E0229C01F1D3}" dt="2023-06-05T14:26:54.799" v="346" actId="478"/>
          <ac:spMkLst>
            <pc:docMk/>
            <pc:sldMk cId="4278991540" sldId="312"/>
            <ac:spMk id="27" creationId="{E631C94F-3524-2B48-98F7-C9F65E390EC6}"/>
          </ac:spMkLst>
        </pc:spChg>
        <pc:spChg chg="del">
          <ac:chgData name="Guy Hunt" userId="cb29372d236e1c92" providerId="LiveId" clId="{76CF1E90-A968-4228-AC0D-E0229C01F1D3}" dt="2023-06-05T15:05:36.715" v="429" actId="478"/>
          <ac:spMkLst>
            <pc:docMk/>
            <pc:sldMk cId="4278991540" sldId="312"/>
            <ac:spMk id="29" creationId="{71CB5AA2-2855-A141-BA53-7A3CCF43F38D}"/>
          </ac:spMkLst>
        </pc:spChg>
        <pc:spChg chg="mod">
          <ac:chgData name="Guy Hunt" userId="cb29372d236e1c92" providerId="LiveId" clId="{76CF1E90-A968-4228-AC0D-E0229C01F1D3}" dt="2023-06-05T14:58:10.582" v="424" actId="1038"/>
          <ac:spMkLst>
            <pc:docMk/>
            <pc:sldMk cId="4278991540" sldId="312"/>
            <ac:spMk id="32" creationId="{EF8C7017-EA63-E447-81F4-D6FC019ABBE5}"/>
          </ac:spMkLst>
        </pc:spChg>
        <pc:picChg chg="add del mod ord">
          <ac:chgData name="Guy Hunt" userId="cb29372d236e1c92" providerId="LiveId" clId="{76CF1E90-A968-4228-AC0D-E0229C01F1D3}" dt="2023-06-05T14:03:26.029" v="336" actId="478"/>
          <ac:picMkLst>
            <pc:docMk/>
            <pc:sldMk cId="4278991540" sldId="312"/>
            <ac:picMk id="2" creationId="{7DC8C1FF-AECD-F11F-A061-E4FF41C52E7D}"/>
          </ac:picMkLst>
        </pc:picChg>
        <pc:picChg chg="mod">
          <ac:chgData name="Guy Hunt" userId="cb29372d236e1c92" providerId="LiveId" clId="{76CF1E90-A968-4228-AC0D-E0229C01F1D3}" dt="2023-06-05T14:26:15.940" v="342" actId="554"/>
          <ac:picMkLst>
            <pc:docMk/>
            <pc:sldMk cId="4278991540" sldId="312"/>
            <ac:picMk id="3" creationId="{6D5606C6-2CE0-369D-81F9-CABA5BC7DE24}"/>
          </ac:picMkLst>
        </pc:picChg>
        <pc:picChg chg="del mod">
          <ac:chgData name="Guy Hunt" userId="cb29372d236e1c92" providerId="LiveId" clId="{76CF1E90-A968-4228-AC0D-E0229C01F1D3}" dt="2023-06-05T13:40:03.764" v="180" actId="478"/>
          <ac:picMkLst>
            <pc:docMk/>
            <pc:sldMk cId="4278991540" sldId="312"/>
            <ac:picMk id="4" creationId="{351AF2C4-7DDA-2D4D-91F6-56230D3C44BA}"/>
          </ac:picMkLst>
        </pc:picChg>
        <pc:picChg chg="mod">
          <ac:chgData name="Guy Hunt" userId="cb29372d236e1c92" providerId="LiveId" clId="{76CF1E90-A968-4228-AC0D-E0229C01F1D3}" dt="2023-06-05T13:44:26.828" v="263" actId="553"/>
          <ac:picMkLst>
            <pc:docMk/>
            <pc:sldMk cId="4278991540" sldId="312"/>
            <ac:picMk id="5" creationId="{33948F95-CE7F-58C7-43F3-CBEE228D8DDB}"/>
          </ac:picMkLst>
        </pc:picChg>
        <pc:picChg chg="add mod ord">
          <ac:chgData name="Guy Hunt" userId="cb29372d236e1c92" providerId="LiveId" clId="{76CF1E90-A968-4228-AC0D-E0229C01F1D3}" dt="2023-06-05T14:58:23.951" v="428" actId="408"/>
          <ac:picMkLst>
            <pc:docMk/>
            <pc:sldMk cId="4278991540" sldId="312"/>
            <ac:picMk id="6" creationId="{5C3AEE72-CDDB-928A-CB67-74E1A1ADE032}"/>
          </ac:picMkLst>
        </pc:picChg>
        <pc:picChg chg="add del mod ord">
          <ac:chgData name="Guy Hunt" userId="cb29372d236e1c92" providerId="LiveId" clId="{76CF1E90-A968-4228-AC0D-E0229C01F1D3}" dt="2023-06-05T14:49:48.345" v="354" actId="478"/>
          <ac:picMkLst>
            <pc:docMk/>
            <pc:sldMk cId="4278991540" sldId="312"/>
            <ac:picMk id="8" creationId="{06E63C5D-1045-DC35-8F6B-5BD2E32BD931}"/>
          </ac:picMkLst>
        </pc:picChg>
        <pc:picChg chg="add mod ord">
          <ac:chgData name="Guy Hunt" userId="cb29372d236e1c92" providerId="LiveId" clId="{76CF1E90-A968-4228-AC0D-E0229C01F1D3}" dt="2023-06-05T14:49:45.542" v="353" actId="167"/>
          <ac:picMkLst>
            <pc:docMk/>
            <pc:sldMk cId="4278991540" sldId="312"/>
            <ac:picMk id="9" creationId="{3C7B5C6E-224A-9F93-239F-20AFF2B56FC1}"/>
          </ac:picMkLst>
        </pc:picChg>
        <pc:picChg chg="mod">
          <ac:chgData name="Guy Hunt" userId="cb29372d236e1c92" providerId="LiveId" clId="{76CF1E90-A968-4228-AC0D-E0229C01F1D3}" dt="2023-06-05T14:57:09.184" v="358" actId="552"/>
          <ac:picMkLst>
            <pc:docMk/>
            <pc:sldMk cId="4278991540" sldId="312"/>
            <ac:picMk id="11" creationId="{F432FFF5-C837-3147-9451-80ADFE3FAC2E}"/>
          </ac:picMkLst>
        </pc:picChg>
        <pc:picChg chg="add mod">
          <ac:chgData name="Guy Hunt" userId="cb29372d236e1c92" providerId="LiveId" clId="{76CF1E90-A968-4228-AC0D-E0229C01F1D3}" dt="2023-06-05T14:58:17.132" v="426" actId="571"/>
          <ac:picMkLst>
            <pc:docMk/>
            <pc:sldMk cId="4278991540" sldId="312"/>
            <ac:picMk id="16" creationId="{CFFA153A-8913-FD93-4C82-9CD8A283FDAC}"/>
          </ac:picMkLst>
        </pc:picChg>
        <pc:picChg chg="add mod">
          <ac:chgData name="Guy Hunt" userId="cb29372d236e1c92" providerId="LiveId" clId="{76CF1E90-A968-4228-AC0D-E0229C01F1D3}" dt="2023-06-05T14:58:17.132" v="426" actId="571"/>
          <ac:picMkLst>
            <pc:docMk/>
            <pc:sldMk cId="4278991540" sldId="312"/>
            <ac:picMk id="22" creationId="{67C9294C-13E5-0093-A17F-BB17C79A55D4}"/>
          </ac:picMkLst>
        </pc:picChg>
        <pc:picChg chg="del">
          <ac:chgData name="Guy Hunt" userId="cb29372d236e1c92" providerId="LiveId" clId="{76CF1E90-A968-4228-AC0D-E0229C01F1D3}" dt="2023-06-05T14:26:31.212" v="345" actId="478"/>
          <ac:picMkLst>
            <pc:docMk/>
            <pc:sldMk cId="4278991540" sldId="312"/>
            <ac:picMk id="23" creationId="{5608EAC6-2181-8745-B617-16B14F00AD57}"/>
          </ac:picMkLst>
        </pc:picChg>
        <pc:picChg chg="add del">
          <ac:chgData name="Guy Hunt" userId="cb29372d236e1c92" providerId="LiveId" clId="{76CF1E90-A968-4228-AC0D-E0229C01F1D3}" dt="2023-06-05T15:05:50.612" v="431" actId="21"/>
          <ac:picMkLst>
            <pc:docMk/>
            <pc:sldMk cId="4278991540" sldId="312"/>
            <ac:picMk id="28" creationId="{FB7EB569-5FD4-54F8-9D22-BC5379A8925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8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2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5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6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4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66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5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82D69-9378-594A-9558-BE2AA9E6C8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52CFE-0A34-F149-8B2B-995D0AD3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51AF2C4-7DDA-2D4D-91F6-56230D3C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53" y="4465991"/>
            <a:ext cx="2584252" cy="15734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C0F59-DCA2-5F49-A3D3-7418BC980980}"/>
              </a:ext>
            </a:extLst>
          </p:cNvPr>
          <p:cNvSpPr txBox="1"/>
          <p:nvPr/>
        </p:nvSpPr>
        <p:spPr>
          <a:xfrm>
            <a:off x="635315" y="4477441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1E28E1-1795-F34B-8D58-6CD7DAB3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62" y="4468506"/>
            <a:ext cx="1758011" cy="1685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D2C1F-F676-E64D-82AB-BA0004CBD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392" y="4608154"/>
            <a:ext cx="436970" cy="13729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131B87-BDA6-694F-899E-B03E97EE136F}"/>
              </a:ext>
            </a:extLst>
          </p:cNvPr>
          <p:cNvSpPr/>
          <p:nvPr/>
        </p:nvSpPr>
        <p:spPr>
          <a:xfrm>
            <a:off x="3428999" y="4461637"/>
            <a:ext cx="35683" cy="145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CB5AA2-2855-A141-BA53-7A3CCF43F38D}"/>
              </a:ext>
            </a:extLst>
          </p:cNvPr>
          <p:cNvSpPr/>
          <p:nvPr/>
        </p:nvSpPr>
        <p:spPr>
          <a:xfrm>
            <a:off x="767363" y="5856636"/>
            <a:ext cx="35683" cy="145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5608EAC6-2181-8745-B617-16B14F00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14" y="6158838"/>
            <a:ext cx="2561137" cy="15734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3696F8-EC2B-9244-B0F7-1134C6201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591" y="6105752"/>
            <a:ext cx="1834532" cy="15012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F8C7017-EA63-E447-81F4-D6FC019ABBE5}"/>
              </a:ext>
            </a:extLst>
          </p:cNvPr>
          <p:cNvSpPr txBox="1"/>
          <p:nvPr/>
        </p:nvSpPr>
        <p:spPr>
          <a:xfrm>
            <a:off x="3487101" y="6078025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EDAC8-4D0D-3E41-9B2F-B3393C4A53A7}"/>
              </a:ext>
            </a:extLst>
          </p:cNvPr>
          <p:cNvSpPr txBox="1"/>
          <p:nvPr/>
        </p:nvSpPr>
        <p:spPr>
          <a:xfrm>
            <a:off x="3487101" y="4477441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802C6-1D39-774B-89E7-473781512A32}"/>
              </a:ext>
            </a:extLst>
          </p:cNvPr>
          <p:cNvSpPr/>
          <p:nvPr/>
        </p:nvSpPr>
        <p:spPr>
          <a:xfrm>
            <a:off x="5528532" y="4493140"/>
            <a:ext cx="550675" cy="309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F6886-3087-EE47-A06F-821303631052}"/>
              </a:ext>
            </a:extLst>
          </p:cNvPr>
          <p:cNvSpPr/>
          <p:nvPr/>
        </p:nvSpPr>
        <p:spPr>
          <a:xfrm>
            <a:off x="3644030" y="4468506"/>
            <a:ext cx="46991" cy="15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F54AF-A36B-CB49-8146-9F2CBC51216F}"/>
              </a:ext>
            </a:extLst>
          </p:cNvPr>
          <p:cNvSpPr/>
          <p:nvPr/>
        </p:nvSpPr>
        <p:spPr>
          <a:xfrm>
            <a:off x="4109363" y="4390073"/>
            <a:ext cx="1404761" cy="262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01843E-9377-D846-BD1B-D9B82BDAFCBD}"/>
              </a:ext>
            </a:extLst>
          </p:cNvPr>
          <p:cNvSpPr/>
          <p:nvPr/>
        </p:nvSpPr>
        <p:spPr>
          <a:xfrm>
            <a:off x="3825212" y="6096001"/>
            <a:ext cx="1758011" cy="1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BD8E73-747E-3F4D-B6B9-2EB480DAC4EE}"/>
              </a:ext>
            </a:extLst>
          </p:cNvPr>
          <p:cNvSpPr/>
          <p:nvPr/>
        </p:nvSpPr>
        <p:spPr>
          <a:xfrm>
            <a:off x="1473772" y="7684286"/>
            <a:ext cx="1758011" cy="1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9E3E2A-5AB1-114C-B0CF-875ABCB62FFD}"/>
              </a:ext>
            </a:extLst>
          </p:cNvPr>
          <p:cNvSpPr/>
          <p:nvPr/>
        </p:nvSpPr>
        <p:spPr>
          <a:xfrm>
            <a:off x="1394366" y="5977261"/>
            <a:ext cx="1758011" cy="1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A7487-48CA-C540-94DD-6506CA25FFAD}"/>
              </a:ext>
            </a:extLst>
          </p:cNvPr>
          <p:cNvSpPr txBox="1"/>
          <p:nvPr/>
        </p:nvSpPr>
        <p:spPr>
          <a:xfrm>
            <a:off x="1378706" y="5996843"/>
            <a:ext cx="13315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Mean of Normalised Values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2A92BE-6959-1D4A-B985-619A188450DB}"/>
              </a:ext>
            </a:extLst>
          </p:cNvPr>
          <p:cNvSpPr txBox="1"/>
          <p:nvPr/>
        </p:nvSpPr>
        <p:spPr>
          <a:xfrm>
            <a:off x="1417500" y="7726580"/>
            <a:ext cx="13315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Mean of Normalised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C99B1C-BC2D-864A-94C1-7184BC8A304E}"/>
              </a:ext>
            </a:extLst>
          </p:cNvPr>
          <p:cNvSpPr txBox="1"/>
          <p:nvPr/>
        </p:nvSpPr>
        <p:spPr>
          <a:xfrm rot="16200000">
            <a:off x="272530" y="5110835"/>
            <a:ext cx="92779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Log fold change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F7CDED-3745-F444-A9C6-5EA103C77AD5}"/>
              </a:ext>
            </a:extLst>
          </p:cNvPr>
          <p:cNvSpPr txBox="1"/>
          <p:nvPr/>
        </p:nvSpPr>
        <p:spPr>
          <a:xfrm rot="16200000">
            <a:off x="221161" y="6828615"/>
            <a:ext cx="103267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Log fold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FD9DB-B2A1-B642-AD01-05A45F2477F0}"/>
              </a:ext>
            </a:extLst>
          </p:cNvPr>
          <p:cNvSpPr txBox="1"/>
          <p:nvPr/>
        </p:nvSpPr>
        <p:spPr>
          <a:xfrm>
            <a:off x="635315" y="6078025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32FFF5-C837-3147-9451-80ADFE3FA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400" y="7885949"/>
            <a:ext cx="4543548" cy="1457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31C94F-3524-2B48-98F7-C9F65E390EC6}"/>
              </a:ext>
            </a:extLst>
          </p:cNvPr>
          <p:cNvSpPr txBox="1"/>
          <p:nvPr/>
        </p:nvSpPr>
        <p:spPr>
          <a:xfrm>
            <a:off x="635315" y="7912921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3303E5-30FD-27FE-89BA-11C65765A812}"/>
              </a:ext>
            </a:extLst>
          </p:cNvPr>
          <p:cNvSpPr txBox="1"/>
          <p:nvPr/>
        </p:nvSpPr>
        <p:spPr>
          <a:xfrm>
            <a:off x="4213346" y="7651766"/>
            <a:ext cx="13315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Log</a:t>
            </a:r>
            <a:r>
              <a:rPr lang="en-US" sz="600" baseline="-25000" dirty="0"/>
              <a:t>2</a:t>
            </a:r>
            <a:r>
              <a:rPr lang="en-US" sz="600" dirty="0"/>
              <a:t> Fold Change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5CFA0-20E6-9B7F-9565-22DAFDA77027}"/>
              </a:ext>
            </a:extLst>
          </p:cNvPr>
          <p:cNvSpPr txBox="1"/>
          <p:nvPr/>
        </p:nvSpPr>
        <p:spPr>
          <a:xfrm>
            <a:off x="4196936" y="6018149"/>
            <a:ext cx="133159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Log</a:t>
            </a:r>
            <a:r>
              <a:rPr lang="en-US" sz="600" baseline="-25000" dirty="0"/>
              <a:t>2</a:t>
            </a:r>
            <a:r>
              <a:rPr lang="en-US" sz="600" dirty="0"/>
              <a:t> Fold Change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6F85A-D6A7-0EFF-E75D-9AA2847F8291}"/>
              </a:ext>
            </a:extLst>
          </p:cNvPr>
          <p:cNvSpPr txBox="1"/>
          <p:nvPr/>
        </p:nvSpPr>
        <p:spPr>
          <a:xfrm>
            <a:off x="903042" y="5878803"/>
            <a:ext cx="2355016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1e+00                              1e+0.2                              1e+0.4                              1e+0.6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1BEA5C-AB78-C324-AC7B-D0F3374A5371}"/>
              </a:ext>
            </a:extLst>
          </p:cNvPr>
          <p:cNvSpPr txBox="1"/>
          <p:nvPr/>
        </p:nvSpPr>
        <p:spPr>
          <a:xfrm>
            <a:off x="889184" y="7588454"/>
            <a:ext cx="2355016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1e+00                              1e+0.2                              1e+0.4                              1e+0.6</a:t>
            </a:r>
          </a:p>
        </p:txBody>
      </p:sp>
    </p:spTree>
    <p:extLst>
      <p:ext uri="{BB962C8B-B14F-4D97-AF65-F5344CB8AC3E}">
        <p14:creationId xmlns:p14="http://schemas.microsoft.com/office/powerpoint/2010/main" val="159052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948F95-CE7F-58C7-43F3-CBEE228D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88" y="4515449"/>
            <a:ext cx="2304778" cy="168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606C6-2CE0-369D-81F9-CABA5BC7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288" y="6226446"/>
            <a:ext cx="2304778" cy="168480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51AF2C4-7DDA-2D4D-91F6-56230D3C4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14" y="4465991"/>
            <a:ext cx="2584252" cy="15734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C0F59-DCA2-5F49-A3D3-7418BC980980}"/>
              </a:ext>
            </a:extLst>
          </p:cNvPr>
          <p:cNvSpPr txBox="1"/>
          <p:nvPr/>
        </p:nvSpPr>
        <p:spPr>
          <a:xfrm>
            <a:off x="635315" y="4465991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CB5AA2-2855-A141-BA53-7A3CCF43F38D}"/>
              </a:ext>
            </a:extLst>
          </p:cNvPr>
          <p:cNvSpPr/>
          <p:nvPr/>
        </p:nvSpPr>
        <p:spPr>
          <a:xfrm>
            <a:off x="767363" y="5856636"/>
            <a:ext cx="35683" cy="145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5608EAC6-2181-8745-B617-16B14F00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14" y="6158838"/>
            <a:ext cx="2561137" cy="15734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F8C7017-EA63-E447-81F4-D6FC019ABBE5}"/>
              </a:ext>
            </a:extLst>
          </p:cNvPr>
          <p:cNvSpPr txBox="1"/>
          <p:nvPr/>
        </p:nvSpPr>
        <p:spPr>
          <a:xfrm>
            <a:off x="3487101" y="6158838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EDAC8-4D0D-3E41-9B2F-B3393C4A53A7}"/>
              </a:ext>
            </a:extLst>
          </p:cNvPr>
          <p:cNvSpPr txBox="1"/>
          <p:nvPr/>
        </p:nvSpPr>
        <p:spPr>
          <a:xfrm>
            <a:off x="3487101" y="4465991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F6886-3087-EE47-A06F-821303631052}"/>
              </a:ext>
            </a:extLst>
          </p:cNvPr>
          <p:cNvSpPr/>
          <p:nvPr/>
        </p:nvSpPr>
        <p:spPr>
          <a:xfrm>
            <a:off x="3644030" y="4468506"/>
            <a:ext cx="46991" cy="15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BD8E73-747E-3F4D-B6B9-2EB480DAC4EE}"/>
              </a:ext>
            </a:extLst>
          </p:cNvPr>
          <p:cNvSpPr/>
          <p:nvPr/>
        </p:nvSpPr>
        <p:spPr>
          <a:xfrm>
            <a:off x="1473772" y="7684286"/>
            <a:ext cx="1758011" cy="1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9E3E2A-5AB1-114C-B0CF-875ABCB62FFD}"/>
              </a:ext>
            </a:extLst>
          </p:cNvPr>
          <p:cNvSpPr/>
          <p:nvPr/>
        </p:nvSpPr>
        <p:spPr>
          <a:xfrm>
            <a:off x="1394366" y="5977261"/>
            <a:ext cx="1758011" cy="189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A7487-48CA-C540-94DD-6506CA25FFAD}"/>
              </a:ext>
            </a:extLst>
          </p:cNvPr>
          <p:cNvSpPr txBox="1"/>
          <p:nvPr/>
        </p:nvSpPr>
        <p:spPr>
          <a:xfrm>
            <a:off x="1378706" y="5996843"/>
            <a:ext cx="13315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Mean of Normalised Values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2A92BE-6959-1D4A-B985-619A188450DB}"/>
              </a:ext>
            </a:extLst>
          </p:cNvPr>
          <p:cNvSpPr txBox="1"/>
          <p:nvPr/>
        </p:nvSpPr>
        <p:spPr>
          <a:xfrm>
            <a:off x="1378706" y="7726580"/>
            <a:ext cx="13315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Mean of Normalised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C99B1C-BC2D-864A-94C1-7184BC8A304E}"/>
              </a:ext>
            </a:extLst>
          </p:cNvPr>
          <p:cNvSpPr txBox="1"/>
          <p:nvPr/>
        </p:nvSpPr>
        <p:spPr>
          <a:xfrm rot="16200000">
            <a:off x="272530" y="5110835"/>
            <a:ext cx="92779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Log fold change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F7CDED-3745-F444-A9C6-5EA103C77AD5}"/>
              </a:ext>
            </a:extLst>
          </p:cNvPr>
          <p:cNvSpPr txBox="1"/>
          <p:nvPr/>
        </p:nvSpPr>
        <p:spPr>
          <a:xfrm rot="16200000">
            <a:off x="220090" y="6828615"/>
            <a:ext cx="103267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Log fold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FD9DB-B2A1-B642-AD01-05A45F2477F0}"/>
              </a:ext>
            </a:extLst>
          </p:cNvPr>
          <p:cNvSpPr txBox="1"/>
          <p:nvPr/>
        </p:nvSpPr>
        <p:spPr>
          <a:xfrm>
            <a:off x="635315" y="6158838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32FFF5-C837-3147-9451-80ADFE3FA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00" y="7885949"/>
            <a:ext cx="4543548" cy="1457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31C94F-3524-2B48-98F7-C9F65E390EC6}"/>
              </a:ext>
            </a:extLst>
          </p:cNvPr>
          <p:cNvSpPr txBox="1"/>
          <p:nvPr/>
        </p:nvSpPr>
        <p:spPr>
          <a:xfrm>
            <a:off x="635315" y="7912921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6F85A-D6A7-0EFF-E75D-9AA2847F8291}"/>
              </a:ext>
            </a:extLst>
          </p:cNvPr>
          <p:cNvSpPr txBox="1"/>
          <p:nvPr/>
        </p:nvSpPr>
        <p:spPr>
          <a:xfrm>
            <a:off x="903042" y="5878803"/>
            <a:ext cx="2355016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1e+00                              1e+0.2                              1e+0.4                              1e+0.6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1BEA5C-AB78-C324-AC7B-D0F3374A5371}"/>
              </a:ext>
            </a:extLst>
          </p:cNvPr>
          <p:cNvSpPr txBox="1"/>
          <p:nvPr/>
        </p:nvSpPr>
        <p:spPr>
          <a:xfrm>
            <a:off x="889184" y="7588454"/>
            <a:ext cx="2355016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1e+00                              1e+0.2                              1e+0.4                              1e+0.6</a:t>
            </a:r>
          </a:p>
        </p:txBody>
      </p:sp>
    </p:spTree>
    <p:extLst>
      <p:ext uri="{BB962C8B-B14F-4D97-AF65-F5344CB8AC3E}">
        <p14:creationId xmlns:p14="http://schemas.microsoft.com/office/powerpoint/2010/main" val="158577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7B5C6E-224A-9F93-239F-20AFF2B56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03" y="6226446"/>
            <a:ext cx="3321167" cy="168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AEE72-CDDB-928A-CB67-74E1A1ADE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03" y="4515449"/>
            <a:ext cx="3321167" cy="168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48F95-CE7F-58C7-43F3-CBEE228D8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405" y="4515449"/>
            <a:ext cx="2304778" cy="168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606C6-2CE0-369D-81F9-CABA5BC7D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405" y="6226446"/>
            <a:ext cx="2304778" cy="168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C0F59-DCA2-5F49-A3D3-7418BC980980}"/>
              </a:ext>
            </a:extLst>
          </p:cNvPr>
          <p:cNvSpPr txBox="1"/>
          <p:nvPr/>
        </p:nvSpPr>
        <p:spPr>
          <a:xfrm>
            <a:off x="739481" y="4465991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C7017-EA63-E447-81F4-D6FC019ABBE5}"/>
              </a:ext>
            </a:extLst>
          </p:cNvPr>
          <p:cNvSpPr txBox="1"/>
          <p:nvPr/>
        </p:nvSpPr>
        <p:spPr>
          <a:xfrm>
            <a:off x="4205653" y="6158838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EDAC8-4D0D-3E41-9B2F-B3393C4A53A7}"/>
              </a:ext>
            </a:extLst>
          </p:cNvPr>
          <p:cNvSpPr txBox="1"/>
          <p:nvPr/>
        </p:nvSpPr>
        <p:spPr>
          <a:xfrm>
            <a:off x="4205653" y="4465991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FD9DB-B2A1-B642-AD01-05A45F2477F0}"/>
              </a:ext>
            </a:extLst>
          </p:cNvPr>
          <p:cNvSpPr txBox="1"/>
          <p:nvPr/>
        </p:nvSpPr>
        <p:spPr>
          <a:xfrm>
            <a:off x="739481" y="6158838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32FFF5-C837-3147-9451-80ADFE3FA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554" y="7885949"/>
            <a:ext cx="4543548" cy="1457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F6CA09-2FB1-B7A7-3DDE-783D23EEAAEC}"/>
              </a:ext>
            </a:extLst>
          </p:cNvPr>
          <p:cNvSpPr txBox="1"/>
          <p:nvPr/>
        </p:nvSpPr>
        <p:spPr>
          <a:xfrm>
            <a:off x="1551554" y="7885949"/>
            <a:ext cx="2700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27899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11621</TotalTime>
  <Words>97</Words>
  <Application>Microsoft Office PowerPoint</Application>
  <PresentationFormat>Widescreen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Kabiljo</dc:creator>
  <cp:lastModifiedBy>Guy Hunt</cp:lastModifiedBy>
  <cp:revision>9</cp:revision>
  <dcterms:created xsi:type="dcterms:W3CDTF">2023-02-20T18:52:24Z</dcterms:created>
  <dcterms:modified xsi:type="dcterms:W3CDTF">2023-06-05T15:05:58Z</dcterms:modified>
</cp:coreProperties>
</file>